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9" r:id="rId3"/>
    <p:sldId id="273" r:id="rId4"/>
    <p:sldId id="274" r:id="rId5"/>
    <p:sldId id="266" r:id="rId6"/>
    <p:sldId id="267" r:id="rId7"/>
    <p:sldId id="268" r:id="rId8"/>
    <p:sldId id="270" r:id="rId9"/>
    <p:sldId id="271" r:id="rId10"/>
    <p:sldId id="272" r:id="rId11"/>
    <p:sldId id="260" r:id="rId12"/>
    <p:sldId id="275" r:id="rId13"/>
  </p:sldIdLst>
  <p:sldSz cx="9144000" cy="6858000" type="screen4x3"/>
  <p:notesSz cx="6858000" cy="9144000"/>
  <p:embeddedFontLst>
    <p:embeddedFont>
      <p:font typeface="Comic Sans MS" pitchFamily="66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8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30.12.2020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30.12.2020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30.12.2020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187624" y="1988840"/>
            <a:ext cx="6336704" cy="3077765"/>
            <a:chOff x="1115616" y="2146448"/>
            <a:chExt cx="7165477" cy="27156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8737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6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Шаблон </a:t>
              </a:r>
              <a:r>
                <a:rPr lang="ru-RU" sz="6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презентации</a:t>
              </a: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32163" y="4020243"/>
              <a:ext cx="5732383" cy="841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Автор шаблона : </a:t>
              </a:r>
              <a:r>
                <a:rPr lang="ru-RU" sz="14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Фокина Лидия Петровна,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учитель начальных </a:t>
              </a: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классов МКОУ </a:t>
              </a:r>
              <a:r>
                <a:rPr lang="ru-RU" sz="14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«СОШ ст. Евсино»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Искитимского</a:t>
              </a:r>
              <a:r>
                <a:rPr lang="ru-RU" sz="14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района  </a:t>
              </a: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Новосибирской </a:t>
              </a:r>
              <a:r>
                <a:rPr lang="ru-RU" sz="14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области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2018</a:t>
              </a:r>
              <a:endParaRPr lang="ru-RU" sz="16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X\Desktop\Новая папка\IMG_20201230_1650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7824" b="4806"/>
          <a:stretch/>
        </p:blipFill>
        <p:spPr bwMode="auto">
          <a:xfrm>
            <a:off x="683568" y="1875217"/>
            <a:ext cx="3484833" cy="43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X\Desktop\Новая папка\IMG_20201230_165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6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X\Desktop\Новая папка\IMG_20201230_1659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7" t="14975" r="8871" b="18358"/>
          <a:stretch/>
        </p:blipFill>
        <p:spPr bwMode="auto">
          <a:xfrm rot="16200000">
            <a:off x="5407115" y="-574467"/>
            <a:ext cx="1884706" cy="369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X\Desktop\Новая папка\IMG_20201230_170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2" t="19551" r="12791" b="11472"/>
          <a:stretch/>
        </p:blipFill>
        <p:spPr bwMode="auto">
          <a:xfrm>
            <a:off x="4139952" y="2492896"/>
            <a:ext cx="4209476" cy="37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X\Desktop\Новая папка\IMG_20201230_1707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6905"/>
          <a:stretch/>
        </p:blipFill>
        <p:spPr bwMode="auto">
          <a:xfrm>
            <a:off x="395536" y="332655"/>
            <a:ext cx="3430797" cy="62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\Desktop\Новая папка\IMG_20201230_1657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4755" r="7750"/>
          <a:stretch/>
        </p:blipFill>
        <p:spPr bwMode="auto">
          <a:xfrm>
            <a:off x="683568" y="795172"/>
            <a:ext cx="3252923" cy="51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X\Desktop\Новая папка\IMG_20201230_171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95172"/>
            <a:ext cx="3723878" cy="51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9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204864"/>
            <a:ext cx="67687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Мастер- класс «Рождественский ангел»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2540" y="836712"/>
            <a:ext cx="5069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Один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 самых теплых, светлых, добрых праздников- это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Рождество!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Праздник веры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какое Рождество без Ангела?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Ведь Ангелы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первыми известили своим явлением пастухов о рождении Иисуса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До сих пор ангелы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передают все тепло и доброту своего сердца людям.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оберегают наш покой и душу. Пусть ваш дом будет наполнен маленькими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ангелочками, сделанными своими руками, 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которые принесут в ваш дом счастье.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Такого ангела предлагаю сделать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фоамирана.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X\Desktop\Новая папка\IMG_20201230_171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0901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53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454" y="1268760"/>
            <a:ext cx="62646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могут работать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термопистолетом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только под присмотром взрослых, потому что он представляет повышенную опасность для ребенка: он работает от электрической сети и сильно нагревается.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Правила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техники безопасности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оставлять без присмотра.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работе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термопистолет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ставить на подставку, а не класть на бок.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Работать только исправным инструментом.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прикасаться к кончику пистолета и трогать горячий клей.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окончанию работы выключить.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\Desktop\Новая папка\IMG_20201230_145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11" y="345308"/>
            <a:ext cx="2124721" cy="2718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763688" y="2276872"/>
            <a:ext cx="364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Вырезать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таких фигур.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X\Desktop\Новая папка\IMG_20201230_1525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" t="11518" r="-572" b="23881"/>
          <a:stretch/>
        </p:blipFill>
        <p:spPr bwMode="auto">
          <a:xfrm>
            <a:off x="899592" y="3141800"/>
            <a:ext cx="6991889" cy="33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5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\Desktop\Новая папка\IMG_20201230_1535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7" r="7576" b="6663"/>
          <a:stretch/>
        </p:blipFill>
        <p:spPr bwMode="auto">
          <a:xfrm>
            <a:off x="323528" y="620688"/>
            <a:ext cx="3837887" cy="311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1884" y="504117"/>
            <a:ext cx="1604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Склеиваем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X\Desktop\Новая папка\IMG_20201230_154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15" y="908720"/>
            <a:ext cx="4596002" cy="34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X\Desktop\Новая папка\IMG_20201230_1554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2713" r="8837"/>
          <a:stretch/>
        </p:blipFill>
        <p:spPr bwMode="auto">
          <a:xfrm>
            <a:off x="2247236" y="3501008"/>
            <a:ext cx="403395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3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X\Desktop\Новая папка\IMG_20201230_164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4343"/>
            <a:ext cx="6455701" cy="48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X\Desktop\Новая папка\IMG_20201230_163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42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X\Desktop\Новая папка\IMG_20201230_161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4954" y="483518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X\Desktop\Новая папка\IMG_20201230_161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90364"/>
            <a:ext cx="3918182" cy="29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6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X\Desktop\Новая папка\IMG_20201230_1623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 bwMode="auto">
          <a:xfrm>
            <a:off x="434769" y="332656"/>
            <a:ext cx="3672408" cy="25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X\Desktop\Новая папка\IMG_20201230_1624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36288" r="7609" b="4760"/>
          <a:stretch/>
        </p:blipFill>
        <p:spPr bwMode="auto">
          <a:xfrm>
            <a:off x="4427984" y="332656"/>
            <a:ext cx="42786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X\Desktop\Новая папка\IMG_20201230_162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7" y="321297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X\Desktop\Новая папка\IMG_20201230_1648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281" r="3282" b="4375"/>
          <a:stretch/>
        </p:blipFill>
        <p:spPr bwMode="auto">
          <a:xfrm>
            <a:off x="4745094" y="2960553"/>
            <a:ext cx="3644473" cy="33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6931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186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Comic Sans MS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X</cp:lastModifiedBy>
  <cp:revision>52</cp:revision>
  <dcterms:created xsi:type="dcterms:W3CDTF">2014-07-06T18:18:01Z</dcterms:created>
  <dcterms:modified xsi:type="dcterms:W3CDTF">2020-12-30T17:50:00Z</dcterms:modified>
</cp:coreProperties>
</file>